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2" r:id="rId5"/>
    <p:sldId id="269" r:id="rId6"/>
    <p:sldId id="270" r:id="rId7"/>
    <p:sldId id="271" r:id="rId8"/>
    <p:sldId id="263" r:id="rId9"/>
    <p:sldId id="273" r:id="rId10"/>
    <p:sldId id="264" r:id="rId11"/>
    <p:sldId id="272" r:id="rId12"/>
    <p:sldId id="258" r:id="rId13"/>
    <p:sldId id="268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03FCA-1D3B-AAF3-B9E2-D66A5933A965}" v="31" dt="2022-02-20T23:31:49.507"/>
    <p1510:client id="{28BDC273-A5AA-1BB4-69B5-7ABD8FC72260}" v="51" dt="2022-02-21T17:50:52.350"/>
    <p1510:client id="{28D91042-F9C6-E48E-EF21-8AFAB1B3EA98}" v="235" dt="2022-02-21T00:08:40.903"/>
    <p1510:client id="{B2D18319-47EB-BCDD-AF2F-E60D425ADE12}" v="375" dt="2022-02-20T08:33:24.379"/>
    <p1510:client id="{B4E5CC6B-5F8A-F71F-2F40-66087A817089}" v="128" dt="2022-02-21T17:36:41.483"/>
    <p1510:client id="{CA16EE0E-5564-88EC-5999-C7384CF1FF44}" v="707" dt="2022-02-18T20:56:15.608"/>
    <p1510:client id="{D4E80C34-D82D-4F31-92D0-CBB455448606}" v="143" dt="2022-02-20T18:12:14.373"/>
    <p1510:client id="{E65B26C4-BE8E-0A2E-F966-618309C399A4}" v="96" dt="2022-02-20T22:15:53.449"/>
    <p1510:client id="{F39C72DA-F0BD-ED73-E5E0-58FA3C1C4277}" v="110" dt="2022-02-21T17:34:06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Team Thinkers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Summer Vacation v2.3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8C5F3-4DCC-4B12-870D-1EE7F86E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/>
              <a:t>Learning/Challenges (</a:t>
            </a:r>
            <a:r>
              <a:rPr lang="en-US" sz="1500" err="1"/>
              <a:t>justin</a:t>
            </a:r>
            <a:r>
              <a:rPr lang="en-US" sz="150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E767-C44D-4DC8-BC31-1A1F9533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3306742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Swing was a big challenge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Overlaying images dynamically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129E354-FECA-498E-9B8E-8F1185B59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5511" r="551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9957312-6D09-41F6-81A0-BB0E4B3E93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423020"/>
            <a:ext cx="5334000" cy="3502073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D8DEB5B-A2C0-4894-B4C8-30A132E1B2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1277" y="2131834"/>
            <a:ext cx="5334000" cy="379788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FD92FE-73EB-4D70-B3ED-9BAE23AC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/>
              <a:t>Learning/Challenges (</a:t>
            </a:r>
            <a:r>
              <a:rPr lang="en-US" sz="1500" dirty="0" err="1"/>
              <a:t>justin</a:t>
            </a:r>
            <a:r>
              <a:rPr lang="en-US" sz="1500" dirty="0"/>
              <a:t>)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A0EFC-6C46-4327-80A3-ADC1A1CD5E29}"/>
              </a:ext>
            </a:extLst>
          </p:cNvPr>
          <p:cNvSpPr txBox="1"/>
          <p:nvPr/>
        </p:nvSpPr>
        <p:spPr>
          <a:xfrm>
            <a:off x="836246" y="144193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Refactoring/Learning new JSON Parser</a:t>
            </a:r>
          </a:p>
        </p:txBody>
      </p:sp>
    </p:spTree>
    <p:extLst>
      <p:ext uri="{BB962C8B-B14F-4D97-AF65-F5344CB8AC3E}">
        <p14:creationId xmlns:p14="http://schemas.microsoft.com/office/powerpoint/2010/main" val="290185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BC3905D-666F-4FFA-B6AA-7E67E841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48" y="3033594"/>
            <a:ext cx="4360778" cy="330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4AB4F-19E3-4C80-AFDC-8673B0B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D90F4-3696-4AE2-8C67-0F57CFD9A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 and your friends have just started summer vacation. After 2 weeks you and your best friend Sara have decided to explore the spooky old airport.</a:t>
            </a:r>
          </a:p>
          <a:p>
            <a:r>
              <a:rPr lang="en-US"/>
              <a:t>Use the navigation buttons and text input to explore, gather items, and "Scoobie Doo" some stuff.</a:t>
            </a:r>
          </a:p>
          <a:p>
            <a:r>
              <a:rPr lang="en-US"/>
              <a:t>If you get stuck there is a map and you can use the "help" button to get an idea of the types of commands you can use.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E41041A-D3C2-472C-AE1A-E7239FD9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43" y="697934"/>
            <a:ext cx="2743200" cy="2064362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384BB7-4DAA-4C77-9FF1-5B0FA88F2E58}"/>
              </a:ext>
            </a:extLst>
          </p:cNvPr>
          <p:cNvCxnSpPr/>
          <p:nvPr/>
        </p:nvCxnSpPr>
        <p:spPr>
          <a:xfrm>
            <a:off x="5595081" y="5388962"/>
            <a:ext cx="702038" cy="414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CDC879-D292-4A08-B615-6CCE5BBBE066}"/>
              </a:ext>
            </a:extLst>
          </p:cNvPr>
          <p:cNvCxnSpPr>
            <a:cxnSpLocks/>
          </p:cNvCxnSpPr>
          <p:nvPr/>
        </p:nvCxnSpPr>
        <p:spPr>
          <a:xfrm flipH="1" flipV="1">
            <a:off x="9288905" y="3255364"/>
            <a:ext cx="1646420" cy="57212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A1862-2F64-49C4-8AD6-BA97157453D6}"/>
              </a:ext>
            </a:extLst>
          </p:cNvPr>
          <p:cNvCxnSpPr>
            <a:cxnSpLocks/>
          </p:cNvCxnSpPr>
          <p:nvPr/>
        </p:nvCxnSpPr>
        <p:spPr>
          <a:xfrm flipH="1" flipV="1">
            <a:off x="10082135" y="5372724"/>
            <a:ext cx="971863" cy="9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CD2120-0008-476D-BBB8-2176EE9CD865}"/>
              </a:ext>
            </a:extLst>
          </p:cNvPr>
          <p:cNvSpPr txBox="1"/>
          <p:nvPr/>
        </p:nvSpPr>
        <p:spPr>
          <a:xfrm rot="-10800000" flipV="1">
            <a:off x="4910996" y="4968299"/>
            <a:ext cx="125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Text input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05F6FB-C2D0-47FE-A122-B89C036521B2}"/>
              </a:ext>
            </a:extLst>
          </p:cNvPr>
          <p:cNvSpPr txBox="1"/>
          <p:nvPr/>
        </p:nvSpPr>
        <p:spPr>
          <a:xfrm rot="10800000" flipV="1">
            <a:off x="10688453" y="3548299"/>
            <a:ext cx="1319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Help/Map/Current task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86ED0B-20CF-4044-8A53-A3A74E853963}"/>
              </a:ext>
            </a:extLst>
          </p:cNvPr>
          <p:cNvSpPr txBox="1"/>
          <p:nvPr/>
        </p:nvSpPr>
        <p:spPr>
          <a:xfrm rot="-10800000" flipV="1">
            <a:off x="10607257" y="5424248"/>
            <a:ext cx="1425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Navigation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0C0678B-1815-430C-9C2E-072FB32FCA39}"/>
              </a:ext>
            </a:extLst>
          </p:cNvPr>
          <p:cNvSpPr/>
          <p:nvPr/>
        </p:nvSpPr>
        <p:spPr>
          <a:xfrm rot="12840000">
            <a:off x="9051642" y="6273579"/>
            <a:ext cx="937846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3073A-267A-4FF2-8E9E-5421E3F8C091}"/>
              </a:ext>
            </a:extLst>
          </p:cNvPr>
          <p:cNvSpPr txBox="1"/>
          <p:nvPr/>
        </p:nvSpPr>
        <p:spPr>
          <a:xfrm>
            <a:off x="9849583" y="64733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Music on/off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F8DB800-092D-4CAA-9648-0020C27B3295}"/>
              </a:ext>
            </a:extLst>
          </p:cNvPr>
          <p:cNvSpPr/>
          <p:nvPr/>
        </p:nvSpPr>
        <p:spPr>
          <a:xfrm rot="540000">
            <a:off x="5353284" y="3871018"/>
            <a:ext cx="1676399" cy="12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DA67D-FCCC-47E0-AC22-38E4003D163F}"/>
              </a:ext>
            </a:extLst>
          </p:cNvPr>
          <p:cNvSpPr txBox="1"/>
          <p:nvPr/>
        </p:nvSpPr>
        <p:spPr>
          <a:xfrm>
            <a:off x="4813056" y="3429733"/>
            <a:ext cx="1160585" cy="381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NPC talk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16BD7D3B-9A71-4CAD-A140-6D66F8975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677522"/>
            <a:ext cx="2743200" cy="20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1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2AB2-D740-44CE-83A1-1DA16065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6" y="2596009"/>
            <a:ext cx="8610599" cy="1303867"/>
          </a:xfrm>
        </p:spPr>
        <p:txBody>
          <a:bodyPr/>
          <a:lstStyle/>
          <a:p>
            <a:pPr algn="ctr"/>
            <a:r>
              <a:rPr lang="en-US"/>
              <a:t>Game demo</a:t>
            </a:r>
          </a:p>
        </p:txBody>
      </p:sp>
    </p:spTree>
    <p:extLst>
      <p:ext uri="{BB962C8B-B14F-4D97-AF65-F5344CB8AC3E}">
        <p14:creationId xmlns:p14="http://schemas.microsoft.com/office/powerpoint/2010/main" val="162400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BA9F-8AC8-4F00-AAE3-B258DF7C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Stretch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78F512-FB00-44E1-AD71-4FB685AED5E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 dirty="0"/>
              <a:t>Add </a:t>
            </a:r>
            <a:r>
              <a:rPr lang="en-US"/>
              <a:t>more functions</a:t>
            </a:r>
            <a:r>
              <a:rPr lang="en-US" dirty="0"/>
              <a:t> to "use item" and "drop item</a:t>
            </a:r>
            <a:r>
              <a:rPr lang="en-US"/>
              <a:t>" buttons. </a:t>
            </a:r>
          </a:p>
          <a:p>
            <a:pPr marL="285750" indent="-285750">
              <a:buChar char="•"/>
            </a:pPr>
            <a:r>
              <a:rPr lang="en-US" dirty="0"/>
              <a:t>"load game" button. -- We have function in code, but need to implement in GUI</a:t>
            </a:r>
            <a:endParaRPr lang="en-US"/>
          </a:p>
          <a:p>
            <a:pPr marL="285750" indent="-285750">
              <a:buChar char="•"/>
            </a:pPr>
            <a:r>
              <a:rPr lang="en-US" dirty="0"/>
              <a:t>Simplify the code.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8B24F-17AE-4611-ADE2-E47C81F39C5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/>
              <a:t>Add inventory pics based on location</a:t>
            </a:r>
          </a:p>
          <a:p>
            <a:pPr marL="285750" indent="-285750">
              <a:buChar char="•"/>
            </a:pPr>
            <a:r>
              <a:rPr lang="en-US"/>
              <a:t>Better NPC experience</a:t>
            </a:r>
          </a:p>
          <a:p>
            <a:pPr marL="285750" indent="-285750">
              <a:buChar char="•"/>
            </a:pPr>
            <a:r>
              <a:rPr lang="en-US"/>
              <a:t>Add Volume Adjustor</a:t>
            </a:r>
          </a:p>
          <a:p>
            <a:pPr marL="285750" indent="-285750">
              <a:buChar char="•"/>
            </a:pPr>
            <a:r>
              <a:rPr lang="en-US"/>
              <a:t>Make game fully compatible with both user Input and buttons </a:t>
            </a: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CC8070-4CC3-464D-8B7D-F3EE6EBED4F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/>
              <a:t>More refactoring and de-coupling</a:t>
            </a:r>
          </a:p>
          <a:p>
            <a:pPr marL="285750" indent="-285750">
              <a:buChar char="•"/>
            </a:pPr>
            <a:r>
              <a:rPr lang="en-US"/>
              <a:t>More sound effects</a:t>
            </a:r>
          </a:p>
          <a:p>
            <a:pPr marL="285750" indent="-285750">
              <a:buChar char="•"/>
            </a:pPr>
            <a:r>
              <a:rPr lang="en-US"/>
              <a:t>More cohesive art</a:t>
            </a:r>
          </a:p>
        </p:txBody>
      </p:sp>
    </p:spTree>
    <p:extLst>
      <p:ext uri="{BB962C8B-B14F-4D97-AF65-F5344CB8AC3E}">
        <p14:creationId xmlns:p14="http://schemas.microsoft.com/office/powerpoint/2010/main" val="275015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F1F5B-C1C7-4ACB-A9B5-6E78C713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Questions?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24923BCD-CFB3-48FE-B02D-854EC812E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B26A8-05E3-4AE3-9DC2-7E8439F0FA86}"/>
              </a:ext>
            </a:extLst>
          </p:cNvPr>
          <p:cNvSpPr txBox="1"/>
          <p:nvPr/>
        </p:nvSpPr>
        <p:spPr>
          <a:xfrm>
            <a:off x="895663" y="4187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What song is that?</a:t>
            </a:r>
          </a:p>
        </p:txBody>
      </p:sp>
    </p:spTree>
    <p:extLst>
      <p:ext uri="{BB962C8B-B14F-4D97-AF65-F5344CB8AC3E}">
        <p14:creationId xmlns:p14="http://schemas.microsoft.com/office/powerpoint/2010/main" val="10931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E79A-715D-470E-B099-DEB63FE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BF1A-EC7E-438B-9DD0-797720F4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Xuan(Zoe) Ji 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https://github.com/zoeji569</a:t>
            </a:r>
          </a:p>
          <a:p>
            <a:r>
              <a:rPr lang="en-US">
                <a:ea typeface="+mn-lt"/>
                <a:cs typeface="+mn-lt"/>
              </a:rPr>
              <a:t>Sushma Pakhreen </a:t>
            </a:r>
          </a:p>
          <a:p>
            <a:pPr lvl="1"/>
            <a:r>
              <a:rPr lang="en-US">
                <a:ea typeface="+mn-lt"/>
                <a:cs typeface="+mn-lt"/>
              </a:rPr>
              <a:t>https://github.com/spakhre</a:t>
            </a:r>
          </a:p>
          <a:p>
            <a:r>
              <a:rPr lang="en-US">
                <a:ea typeface="+mn-lt"/>
                <a:cs typeface="+mn-lt"/>
              </a:rPr>
              <a:t>Justin Hammel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https://github.com/thirdeye18/Summer-Vacation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7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E246E-B416-4008-8FE8-9EFEE19B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8EEF-25CB-4B05-B03C-A667B782C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Spend the summer with your best friend solving a creepy mystery and save the kids of your town! You and your best friend find yourselves at the heart of a plot involving a farmer, an airplane, and an old suitcase. Let's go explore the town and resolve tasks!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CE8E02D-AAF3-4A2E-9019-CF633B65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016009"/>
            <a:ext cx="6533501" cy="49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1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5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ectangle 35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7" name="Picture 37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8C5F3-4DCC-4B12-870D-1EE7F86E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200">
                <a:solidFill>
                  <a:srgbClr val="FFFFFF"/>
                </a:solidFill>
              </a:rPr>
              <a:t>Learning/Challenges (Zoe)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E767-C44D-4DC8-BC31-1A1F9533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4722" y="804334"/>
            <a:ext cx="6271477" cy="5249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Agile principles / MVP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Backlog managing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GUI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Buttons vs text input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User experience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98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530BEC5-10C7-41EF-8F71-A26DE0E8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E79D4F-E05D-4924-A005-A20A90C1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1D6931-7CF6-4B14-8D69-9A70039B0DB1}"/>
              </a:ext>
            </a:extLst>
          </p:cNvPr>
          <p:cNvSpPr txBox="1"/>
          <p:nvPr/>
        </p:nvSpPr>
        <p:spPr>
          <a:xfrm>
            <a:off x="1022888" y="4575274"/>
            <a:ext cx="10146224" cy="9449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ea typeface="+mn-lt"/>
                <a:cs typeface="+mn-lt"/>
              </a:rPr>
              <a:t>Prototyping 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29AE0FD0-3F2C-4F12-B355-1E8AD26E6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3244208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19">
            <a:extLst>
              <a:ext uri="{FF2B5EF4-FFF2-40B4-BE49-F238E27FC236}">
                <a16:creationId xmlns:a16="http://schemas.microsoft.com/office/drawing/2014/main" id="{BAF4A48A-1BDF-4D65-8026-4C3FE3991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896" y="712832"/>
            <a:ext cx="3244208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7AE0EBE-9696-4578-996E-CE1364C25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80" y="1474647"/>
            <a:ext cx="2606040" cy="1954530"/>
          </a:xfrm>
          <a:prstGeom prst="rect">
            <a:avLst/>
          </a:prstGeom>
        </p:spPr>
      </p:pic>
      <p:sp>
        <p:nvSpPr>
          <p:cNvPr id="45" name="Rounded Rectangle 21">
            <a:extLst>
              <a:ext uri="{FF2B5EF4-FFF2-40B4-BE49-F238E27FC236}">
                <a16:creationId xmlns:a16="http://schemas.microsoft.com/office/drawing/2014/main" id="{92ED5AEB-3386-48FE-9862-97B41FDF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4904" y="712832"/>
            <a:ext cx="3244208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0F8818-686F-46C2-8769-C4FDE65D4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419" y="1470828"/>
            <a:ext cx="2606040" cy="1446352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274A35-24AD-41B1-9E92-CE7D4960F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479" y="1474647"/>
            <a:ext cx="260604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585FAD-1C97-4102-96EB-BB33B79B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AE2258-BA55-4A3F-9B9F-EB4D2A583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895C2F1-1C50-4F98-88DB-17A72D79F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09" b="1"/>
          <a:stretch/>
        </p:blipFill>
        <p:spPr>
          <a:xfrm>
            <a:off x="6263735" y="873252"/>
            <a:ext cx="5110902" cy="5111496"/>
          </a:xfrm>
          <a:prstGeom prst="rect">
            <a:avLst/>
          </a:prstGeom>
          <a:ln w="31750" cap="sq">
            <a:noFill/>
            <a:miter lim="800000"/>
          </a:ln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CD6C1D0-C78E-4C7C-AD1B-D3707D3A2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0" b="-1"/>
          <a:stretch/>
        </p:blipFill>
        <p:spPr>
          <a:xfrm>
            <a:off x="862001" y="873252"/>
            <a:ext cx="5110902" cy="5111496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7C7834-AF14-4348-BCC5-F7200E78C5E4}"/>
              </a:ext>
            </a:extLst>
          </p:cNvPr>
          <p:cNvSpPr txBox="1"/>
          <p:nvPr/>
        </p:nvSpPr>
        <p:spPr>
          <a:xfrm>
            <a:off x="1533525" y="2714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GamePanel.java</a:t>
            </a:r>
          </a:p>
        </p:txBody>
      </p:sp>
    </p:spTree>
    <p:extLst>
      <p:ext uri="{BB962C8B-B14F-4D97-AF65-F5344CB8AC3E}">
        <p14:creationId xmlns:p14="http://schemas.microsoft.com/office/powerpoint/2010/main" val="184438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71BCA0-2CC4-4511-8ACE-FEABFF19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A93F36-A3CE-448B-BA00-FC0300AA8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A8DF542A-AECF-4920-B91A-4605B62A4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50A3836-F902-4860-8A89-E1D9F85E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3" y="656533"/>
            <a:ext cx="4463065" cy="5485400"/>
          </a:xfrm>
          <a:prstGeom prst="rect">
            <a:avLst/>
          </a:prstGeom>
          <a:ln w="31750" cap="sq">
            <a:noFill/>
            <a:miter lim="800000"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0F52-156C-4880-991F-296A9628F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6892" y="1333850"/>
            <a:ext cx="0" cy="41273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2F3DA5C-4A6A-4EEC-86B8-BD070CC2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6" y="988945"/>
            <a:ext cx="6250832" cy="4808669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6C2192-D39B-4347-8CCF-3B440DB4D922}"/>
              </a:ext>
            </a:extLst>
          </p:cNvPr>
          <p:cNvSpPr txBox="1"/>
          <p:nvPr/>
        </p:nvSpPr>
        <p:spPr>
          <a:xfrm>
            <a:off x="1295400" y="2000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Input.java</a:t>
            </a:r>
          </a:p>
        </p:txBody>
      </p:sp>
    </p:spTree>
    <p:extLst>
      <p:ext uri="{BB962C8B-B14F-4D97-AF65-F5344CB8AC3E}">
        <p14:creationId xmlns:p14="http://schemas.microsoft.com/office/powerpoint/2010/main" val="11609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8C5F3-4DCC-4B12-870D-1EE7F86E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/>
              <a:t>Learning/Challenges (Sushma)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E767-C44D-4DC8-BC31-1A1F9533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3306742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Use available libraries(</a:t>
            </a:r>
            <a:r>
              <a:rPr lang="en-US" err="1"/>
              <a:t>TextToSpeech</a:t>
            </a:r>
            <a:r>
              <a:rPr lang="en-US"/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Task Management(Azure Board)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SWING 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MVC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Debugging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Cross Platform Compatibility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93162520-C1BA-4775-BE2E-6F5123F04E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36169" b="1"/>
          <a:stretch/>
        </p:blipFill>
        <p:spPr>
          <a:xfrm>
            <a:off x="4946680" y="1310589"/>
            <a:ext cx="6257173" cy="47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21B214-066A-445B-B257-C52620C9B5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30" b="1630"/>
          <a:stretch/>
        </p:blipFill>
        <p:spPr>
          <a:xfrm>
            <a:off x="6833303" y="1593436"/>
            <a:ext cx="5013171" cy="4554344"/>
          </a:xfr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866627B-EE03-4E65-AB65-55633E8B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08" y="1657761"/>
            <a:ext cx="5614641" cy="4425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EB1430-8D06-4323-8689-DFF8BFC88EF9}"/>
              </a:ext>
            </a:extLst>
          </p:cNvPr>
          <p:cNvSpPr txBox="1"/>
          <p:nvPr/>
        </p:nvSpPr>
        <p:spPr>
          <a:xfrm>
            <a:off x="2577790" y="3014546"/>
            <a:ext cx="1228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Windows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7BE782-0383-4EEF-820B-440C1F17CF0A}"/>
              </a:ext>
            </a:extLst>
          </p:cNvPr>
          <p:cNvSpPr txBox="1"/>
          <p:nvPr/>
        </p:nvSpPr>
        <p:spPr>
          <a:xfrm>
            <a:off x="8720253" y="3061009"/>
            <a:ext cx="1116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Mac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403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Vapor Trail</vt:lpstr>
      <vt:lpstr>Team Thinkers</vt:lpstr>
      <vt:lpstr>Team Members</vt:lpstr>
      <vt:lpstr>Game Introduction</vt:lpstr>
      <vt:lpstr>Learning/Challenges (Zoe)</vt:lpstr>
      <vt:lpstr>PowerPoint Presentation</vt:lpstr>
      <vt:lpstr>PowerPoint Presentation</vt:lpstr>
      <vt:lpstr>PowerPoint Presentation</vt:lpstr>
      <vt:lpstr>Learning/Challenges (Sushma)</vt:lpstr>
      <vt:lpstr>PowerPoint Presentation</vt:lpstr>
      <vt:lpstr>Learning/Challenges (justin)</vt:lpstr>
      <vt:lpstr>Learning/Challenges (justin) </vt:lpstr>
      <vt:lpstr>Game basics</vt:lpstr>
      <vt:lpstr>Game demo</vt:lpstr>
      <vt:lpstr>Stretch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71</cp:revision>
  <dcterms:created xsi:type="dcterms:W3CDTF">2022-02-18T20:00:23Z</dcterms:created>
  <dcterms:modified xsi:type="dcterms:W3CDTF">2022-02-21T17:50:55Z</dcterms:modified>
</cp:coreProperties>
</file>